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7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1" r:id="rId14"/>
    <p:sldId id="257" r:id="rId15"/>
    <p:sldId id="258" r:id="rId16"/>
    <p:sldId id="259" r:id="rId17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7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1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7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6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BB509-90DC-4AD5-8876-0D5639F99001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19D17-39FB-43F7-9979-A4588C76F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3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8" y="-51961"/>
            <a:ext cx="5555117" cy="690996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45712"/>
              </p:ext>
            </p:extLst>
          </p:nvPr>
        </p:nvGraphicFramePr>
        <p:xfrm>
          <a:off x="5543549" y="15486"/>
          <a:ext cx="6362700" cy="6775065"/>
        </p:xfrm>
        <a:graphic>
          <a:graphicData uri="http://schemas.openxmlformats.org/drawingml/2006/table">
            <a:tbl>
              <a:tblPr/>
              <a:tblGrid>
                <a:gridCol w="681339">
                  <a:extLst>
                    <a:ext uri="{9D8B030D-6E8A-4147-A177-3AD203B41FA5}">
                      <a16:colId xmlns:a16="http://schemas.microsoft.com/office/drawing/2014/main" val="4200287422"/>
                    </a:ext>
                  </a:extLst>
                </a:gridCol>
                <a:gridCol w="681339">
                  <a:extLst>
                    <a:ext uri="{9D8B030D-6E8A-4147-A177-3AD203B41FA5}">
                      <a16:colId xmlns:a16="http://schemas.microsoft.com/office/drawing/2014/main" val="2862595500"/>
                    </a:ext>
                  </a:extLst>
                </a:gridCol>
                <a:gridCol w="865866">
                  <a:extLst>
                    <a:ext uri="{9D8B030D-6E8A-4147-A177-3AD203B41FA5}">
                      <a16:colId xmlns:a16="http://schemas.microsoft.com/office/drawing/2014/main" val="655842103"/>
                    </a:ext>
                  </a:extLst>
                </a:gridCol>
                <a:gridCol w="837478">
                  <a:extLst>
                    <a:ext uri="{9D8B030D-6E8A-4147-A177-3AD203B41FA5}">
                      <a16:colId xmlns:a16="http://schemas.microsoft.com/office/drawing/2014/main" val="1031989568"/>
                    </a:ext>
                  </a:extLst>
                </a:gridCol>
                <a:gridCol w="482613">
                  <a:extLst>
                    <a:ext uri="{9D8B030D-6E8A-4147-A177-3AD203B41FA5}">
                      <a16:colId xmlns:a16="http://schemas.microsoft.com/office/drawing/2014/main" val="3609639456"/>
                    </a:ext>
                  </a:extLst>
                </a:gridCol>
                <a:gridCol w="670690">
                  <a:extLst>
                    <a:ext uri="{9D8B030D-6E8A-4147-A177-3AD203B41FA5}">
                      <a16:colId xmlns:a16="http://schemas.microsoft.com/office/drawing/2014/main" val="959899034"/>
                    </a:ext>
                  </a:extLst>
                </a:gridCol>
                <a:gridCol w="681339">
                  <a:extLst>
                    <a:ext uri="{9D8B030D-6E8A-4147-A177-3AD203B41FA5}">
                      <a16:colId xmlns:a16="http://schemas.microsoft.com/office/drawing/2014/main" val="2607754814"/>
                    </a:ext>
                  </a:extLst>
                </a:gridCol>
                <a:gridCol w="681339">
                  <a:extLst>
                    <a:ext uri="{9D8B030D-6E8A-4147-A177-3AD203B41FA5}">
                      <a16:colId xmlns:a16="http://schemas.microsoft.com/office/drawing/2014/main" val="3560358135"/>
                    </a:ext>
                  </a:extLst>
                </a:gridCol>
                <a:gridCol w="780697">
                  <a:extLst>
                    <a:ext uri="{9D8B030D-6E8A-4147-A177-3AD203B41FA5}">
                      <a16:colId xmlns:a16="http://schemas.microsoft.com/office/drawing/2014/main" val="3394135089"/>
                    </a:ext>
                  </a:extLst>
                </a:gridCol>
              </a:tblGrid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RSID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Overlapped Gene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NMISS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642137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1218816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rs10960475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RPS27AP14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-4.096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4.21E-05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208786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2485163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rs1024143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MYT1L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39958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2797454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rs13017799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AC018685.2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033177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5125724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rs1374621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STK32B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8.34E-05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718755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5851784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rs80177608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AC026202.5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04361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7664428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rs11792985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RP11-366I21.1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4.176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241989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7664684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rs16926559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RP11-366I21.1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08935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13481626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rs1432486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AC011288.2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0.7707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-3.998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6.40E-05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881298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13806237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rs78575335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RP11-23B7.4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0.4672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82087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16576129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rs75958865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BNC2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75289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17142526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rs6602175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CUBN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-4.082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87955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17146590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rs12571671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CUBN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8357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17158973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rs12243895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CUBN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0.7144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6.10E-06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114966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20065793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rs6046608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C20orf26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0.5587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70849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20067476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rs6035547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C20orf26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0.5577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-4.172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30686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28755220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rs113318464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TTC28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73827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34935962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rs9972241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EGLN3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0.7348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-4.668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3.04E-06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9431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38594658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rs189053172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HSPD1P9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986211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39813759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rs35469986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-4.393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03255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46851363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rs1534103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EPS15P1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4.236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2.28E-05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64815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49237533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rs12756584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AGBL4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-3.989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82403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51446114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rs12429206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DLEU7-AS1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3.947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616990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60833321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rs2074203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RP11-881M11.8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36400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64718258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rs2371767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ADAMTS9-AS2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207730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64786430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rs2371756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ADAMTS9-AS2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78853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64802234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rs10510924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ADAMTS9-AS2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-4.242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90421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65856496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rs150700246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RP11-174J11.1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4.078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4.55E-05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40896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66853883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rs11176197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GRIP1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-4.083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868573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70827582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rs6480379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ACTBP14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66670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71511868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rs145044897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FOXP1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0.5315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-4.094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543560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71531046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rs140612058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FOXP1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99245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71557864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rs144054676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FOXP1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-4.278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30990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73115942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rs2252996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SLC29A3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0.7484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-4.185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98513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74126034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rs117026326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GTF2I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7.19E-05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891715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78772699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rs117929741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RP11-183M13.1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-3.915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9.06E-05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57599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87915494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rs78891779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CNBD1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4.287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65711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88395551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rs144562892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CNBD1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9.50E-05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62976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rs11109987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ANKS1B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4.186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256395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rs17042125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PITX2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3.968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4888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rs78878163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RP11-168K9.1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102671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rs574322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NTM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0.7604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-3.924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8.72E-05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0646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rs6972344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AC009784.3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0.4878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-4.339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636874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rs2103903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RNA5SP517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8.95E-05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972171"/>
                  </a:ext>
                </a:extLst>
              </a:tr>
              <a:tr h="15670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rs6579891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CTB-113P19.1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-4.013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5.99E-05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38985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rs17073388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RANBP17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7.75E-06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120821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rs75306051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RANBP17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584391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rs2278255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RANBP17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2117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65339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rs6433973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PDE1A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672373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rs1560374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PDE1A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1.629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9.17E-05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406849"/>
                  </a:ext>
                </a:extLst>
              </a:tr>
              <a:tr h="12079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1.83E+08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rs10169102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PDE1A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2116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1.648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6.46E-05</a:t>
                      </a:r>
                    </a:p>
                  </a:txBody>
                  <a:tcPr marL="3583" marR="3583" marT="35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84845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4619625" y="5276851"/>
            <a:ext cx="47625" cy="3047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90850" y="381001"/>
            <a:ext cx="47625" cy="3047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67150" y="4219576"/>
            <a:ext cx="47625" cy="3047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39087" y="4295776"/>
            <a:ext cx="314324" cy="1523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939087" y="3886201"/>
            <a:ext cx="314324" cy="1523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015287" y="2581276"/>
            <a:ext cx="314324" cy="1523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9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9400" y="2214471"/>
            <a:ext cx="11734800" cy="3259229"/>
            <a:chOff x="-2451100" y="1084171"/>
            <a:chExt cx="17385210" cy="4262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758" b="5923"/>
            <a:stretch/>
          </p:blipFill>
          <p:spPr>
            <a:xfrm>
              <a:off x="-2451100" y="1268959"/>
              <a:ext cx="5102225" cy="39902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-1" r="21596" b="-2192"/>
            <a:stretch/>
          </p:blipFill>
          <p:spPr>
            <a:xfrm>
              <a:off x="2651125" y="1268959"/>
              <a:ext cx="5562598" cy="40777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b="8343"/>
            <a:stretch/>
          </p:blipFill>
          <p:spPr>
            <a:xfrm>
              <a:off x="8228011" y="1084171"/>
              <a:ext cx="6706099" cy="417507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600200" y="0"/>
            <a:ext cx="191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Bile-</a:t>
            </a:r>
            <a:r>
              <a:rPr lang="en-US" dirty="0" err="1" smtClean="0"/>
              <a:t>duct_and</a:t>
            </a:r>
            <a:r>
              <a:rPr lang="en-US" dirty="0" err="1"/>
              <a:t>_</a:t>
            </a:r>
            <a:r>
              <a:rPr lang="en-US" dirty="0" err="1" smtClean="0"/>
              <a:t>pancreatic_cancer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1300" y="1117600"/>
            <a:ext cx="11798300" cy="3009900"/>
            <a:chOff x="-2171700" y="1028700"/>
            <a:chExt cx="17074934" cy="46067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15"/>
            <a:stretch/>
          </p:blipFill>
          <p:spPr>
            <a:xfrm>
              <a:off x="-2171700" y="1028700"/>
              <a:ext cx="5926407" cy="46067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167" y="1028700"/>
              <a:ext cx="5936508" cy="46067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8743" t="7214" r="7074" b="7915"/>
            <a:stretch/>
          </p:blipFill>
          <p:spPr>
            <a:xfrm>
              <a:off x="9376833" y="1028700"/>
              <a:ext cx="5526401" cy="4606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11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94" y="241300"/>
            <a:ext cx="10145758" cy="3276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3573" y="3771898"/>
            <a:ext cx="11176000" cy="2336802"/>
            <a:chOff x="-1473200" y="2946398"/>
            <a:chExt cx="15380161" cy="35020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73200" y="2946399"/>
              <a:ext cx="4583427" cy="35020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10926" r="-2082" b="11481"/>
            <a:stretch/>
          </p:blipFill>
          <p:spPr>
            <a:xfrm>
              <a:off x="3110227" y="2946400"/>
              <a:ext cx="6132036" cy="34956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5124" y="2946398"/>
              <a:ext cx="4651837" cy="3495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77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552450"/>
            <a:ext cx="11801475" cy="31043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98248" y="3757679"/>
            <a:ext cx="0" cy="2605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0" y="3757679"/>
            <a:ext cx="11620500" cy="3012823"/>
            <a:chOff x="0" y="3757679"/>
            <a:chExt cx="11620500" cy="3012823"/>
          </a:xfrm>
        </p:grpSpPr>
        <p:pic>
          <p:nvPicPr>
            <p:cNvPr id="4" name="Picture 2" descr="Image result for hapmap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57679"/>
              <a:ext cx="3298248" cy="301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14998" r="53024" b="6145"/>
            <a:stretch/>
          </p:blipFill>
          <p:spPr>
            <a:xfrm>
              <a:off x="3298247" y="3757679"/>
              <a:ext cx="3729905" cy="3012823"/>
            </a:xfrm>
            <a:prstGeom prst="rect">
              <a:avLst/>
            </a:prstGeom>
          </p:spPr>
        </p:pic>
        <p:pic>
          <p:nvPicPr>
            <p:cNvPr id="9" name="Picture 2" descr="Image result for hapmap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152" y="3757679"/>
              <a:ext cx="4592348" cy="2713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5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pmap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9" y="524214"/>
            <a:ext cx="4778563" cy="43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998" r="53024"/>
          <a:stretch/>
        </p:blipFill>
        <p:spPr>
          <a:xfrm>
            <a:off x="5567882" y="524214"/>
            <a:ext cx="5371177" cy="46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pmap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48" y="266322"/>
            <a:ext cx="10699531" cy="63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6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333374"/>
            <a:ext cx="11268076" cy="63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2052636"/>
            <a:ext cx="11724411" cy="3457533"/>
            <a:chOff x="1" y="2052636"/>
            <a:chExt cx="11724411" cy="3457533"/>
          </a:xfrm>
        </p:grpSpPr>
        <p:pic>
          <p:nvPicPr>
            <p:cNvPr id="3074" name="Picture 2" descr="https://shicheng-guo.github.io/images/Shicheng-Guo-update-plink-i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052636"/>
              <a:ext cx="6153532" cy="345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hapmap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975" y="2052636"/>
              <a:ext cx="5447437" cy="330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807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3825" y="283388"/>
            <a:ext cx="11610975" cy="6465706"/>
            <a:chOff x="123825" y="283388"/>
            <a:chExt cx="11610975" cy="64657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25" y="357187"/>
              <a:ext cx="6953250" cy="37433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075" y="283388"/>
              <a:ext cx="4076700" cy="2994169"/>
            </a:xfrm>
            <a:prstGeom prst="rect">
              <a:avLst/>
            </a:prstGeom>
          </p:spPr>
        </p:pic>
        <p:pic>
          <p:nvPicPr>
            <p:cNvPr id="5122" name="Picture 2" descr="File:PCA plot pf European populations in different number of loci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" y="4100512"/>
              <a:ext cx="6600825" cy="2648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49" y="3277557"/>
              <a:ext cx="4781551" cy="3471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98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876" y="1001364"/>
            <a:ext cx="11515724" cy="3033607"/>
            <a:chOff x="66676" y="1204564"/>
            <a:chExt cx="13954124" cy="37808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2993" y="1204564"/>
              <a:ext cx="5847807" cy="3491801"/>
            </a:xfrm>
            <a:prstGeom prst="rect">
              <a:avLst/>
            </a:prstGeom>
          </p:spPr>
        </p:pic>
        <p:pic>
          <p:nvPicPr>
            <p:cNvPr id="6146" name="Picture 2" descr="pca-phylogenetic-tree-east-as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" t="44800" r="1406" b="1097"/>
            <a:stretch/>
          </p:blipFill>
          <p:spPr bwMode="auto">
            <a:xfrm>
              <a:off x="66676" y="1204565"/>
              <a:ext cx="3935032" cy="344238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358" y="1204564"/>
              <a:ext cx="4397463" cy="378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97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04" t="26638" r="21921" b="19034"/>
          <a:stretch/>
        </p:blipFill>
        <p:spPr>
          <a:xfrm>
            <a:off x="620661" y="1285875"/>
            <a:ext cx="3673828" cy="3540535"/>
          </a:xfrm>
          <a:prstGeom prst="rect">
            <a:avLst/>
          </a:prstGeom>
        </p:spPr>
      </p:pic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88" y="1285875"/>
            <a:ext cx="6633169" cy="35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01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0666" y="977899"/>
            <a:ext cx="9023334" cy="1689101"/>
            <a:chOff x="-903150" y="1695119"/>
            <a:chExt cx="16474043" cy="37930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03150" y="1695120"/>
              <a:ext cx="4900547" cy="37930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203" y="1695120"/>
              <a:ext cx="3793024" cy="37930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8398" y="1695120"/>
              <a:ext cx="4692399" cy="37930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35252" y="1695119"/>
              <a:ext cx="4435641" cy="3793023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518" y="3499478"/>
            <a:ext cx="7614564" cy="30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458" y="703579"/>
            <a:ext cx="9638142" cy="5428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" y="703579"/>
            <a:ext cx="3165877" cy="54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96683"/>
            <a:ext cx="11350176" cy="56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9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598059" y="508000"/>
            <a:ext cx="17955060" cy="5907315"/>
            <a:chOff x="-2598059" y="508000"/>
            <a:chExt cx="17955060" cy="59073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218" t="5630" r="11674" b="6531"/>
            <a:stretch/>
          </p:blipFill>
          <p:spPr>
            <a:xfrm>
              <a:off x="-2598059" y="508000"/>
              <a:ext cx="4892467" cy="590731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408" y="508000"/>
              <a:ext cx="6140939" cy="57331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5853" t="17602" r="6730" b="6260"/>
            <a:stretch/>
          </p:blipFill>
          <p:spPr>
            <a:xfrm>
              <a:off x="8273143" y="587828"/>
              <a:ext cx="7083858" cy="5573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61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486</Words>
  <Application>Microsoft Office PowerPoint</Application>
  <PresentationFormat>Widescreen</PresentationFormat>
  <Paragraphs>460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31</cp:revision>
  <cp:lastPrinted>2019-09-18T02:48:43Z</cp:lastPrinted>
  <dcterms:created xsi:type="dcterms:W3CDTF">2019-09-18T02:20:22Z</dcterms:created>
  <dcterms:modified xsi:type="dcterms:W3CDTF">2019-09-23T05:36:40Z</dcterms:modified>
</cp:coreProperties>
</file>